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4" r:id="rId1"/>
  </p:sldMasterIdLst>
  <p:sldIdLst>
    <p:sldId id="256" r:id="rId2"/>
    <p:sldId id="257" r:id="rId3"/>
    <p:sldId id="258" r:id="rId4"/>
    <p:sldId id="266" r:id="rId5"/>
    <p:sldId id="267" r:id="rId6"/>
    <p:sldId id="268" r:id="rId7"/>
    <p:sldId id="269" r:id="rId8"/>
    <p:sldId id="262" r:id="rId9"/>
    <p:sldId id="270" r:id="rId10"/>
    <p:sldId id="271" r:id="rId11"/>
    <p:sldId id="264" r:id="rId12"/>
    <p:sldId id="260" r:id="rId13"/>
    <p:sldId id="272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91" d="100"/>
          <a:sy n="91" d="100"/>
        </p:scale>
        <p:origin x="32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hargav Pawar" userId="8c4972deb6ee3cc5" providerId="LiveId" clId="{1645697E-78DC-4934-96D5-2C3242877429}"/>
    <pc:docChg chg="custSel delSld modSld">
      <pc:chgData name="Bhargav Pawar" userId="8c4972deb6ee3cc5" providerId="LiveId" clId="{1645697E-78DC-4934-96D5-2C3242877429}" dt="2020-11-03T14:31:07.325" v="1094" actId="2696"/>
      <pc:docMkLst>
        <pc:docMk/>
      </pc:docMkLst>
      <pc:sldChg chg="modSp mod">
        <pc:chgData name="Bhargav Pawar" userId="8c4972deb6ee3cc5" providerId="LiveId" clId="{1645697E-78DC-4934-96D5-2C3242877429}" dt="2020-11-02T14:53:00.508" v="49" actId="1076"/>
        <pc:sldMkLst>
          <pc:docMk/>
          <pc:sldMk cId="1222910985" sldId="256"/>
        </pc:sldMkLst>
        <pc:spChg chg="mod">
          <ac:chgData name="Bhargav Pawar" userId="8c4972deb6ee3cc5" providerId="LiveId" clId="{1645697E-78DC-4934-96D5-2C3242877429}" dt="2020-11-02T14:52:54.918" v="48" actId="27636"/>
          <ac:spMkLst>
            <pc:docMk/>
            <pc:sldMk cId="1222910985" sldId="256"/>
            <ac:spMk id="2" creationId="{D0B26FD5-BF16-4A1F-9AD3-85CB92E8E18A}"/>
          </ac:spMkLst>
        </pc:spChg>
        <pc:spChg chg="mod">
          <ac:chgData name="Bhargav Pawar" userId="8c4972deb6ee3cc5" providerId="LiveId" clId="{1645697E-78DC-4934-96D5-2C3242877429}" dt="2020-11-02T14:53:00.508" v="49" actId="1076"/>
          <ac:spMkLst>
            <pc:docMk/>
            <pc:sldMk cId="1222910985" sldId="256"/>
            <ac:spMk id="5" creationId="{0E8F89D5-01E9-490D-905D-7C50CA74FF88}"/>
          </ac:spMkLst>
        </pc:spChg>
      </pc:sldChg>
      <pc:sldChg chg="modSp mod">
        <pc:chgData name="Bhargav Pawar" userId="8c4972deb6ee3cc5" providerId="LiveId" clId="{1645697E-78DC-4934-96D5-2C3242877429}" dt="2020-11-03T14:03:29.099" v="1066" actId="27636"/>
        <pc:sldMkLst>
          <pc:docMk/>
          <pc:sldMk cId="621803960" sldId="257"/>
        </pc:sldMkLst>
        <pc:spChg chg="mod">
          <ac:chgData name="Bhargav Pawar" userId="8c4972deb6ee3cc5" providerId="LiveId" clId="{1645697E-78DC-4934-96D5-2C3242877429}" dt="2020-11-03T14:03:29.099" v="1066" actId="27636"/>
          <ac:spMkLst>
            <pc:docMk/>
            <pc:sldMk cId="621803960" sldId="257"/>
            <ac:spMk id="3" creationId="{28ECCCA3-11D5-45B9-87D8-F4962CEA8234}"/>
          </ac:spMkLst>
        </pc:spChg>
      </pc:sldChg>
      <pc:sldChg chg="modSp mod">
        <pc:chgData name="Bhargav Pawar" userId="8c4972deb6ee3cc5" providerId="LiveId" clId="{1645697E-78DC-4934-96D5-2C3242877429}" dt="2020-11-02T15:03:26.873" v="515" actId="20577"/>
        <pc:sldMkLst>
          <pc:docMk/>
          <pc:sldMk cId="718696642" sldId="258"/>
        </pc:sldMkLst>
        <pc:spChg chg="mod">
          <ac:chgData name="Bhargav Pawar" userId="8c4972deb6ee3cc5" providerId="LiveId" clId="{1645697E-78DC-4934-96D5-2C3242877429}" dt="2020-11-02T15:03:26.873" v="515" actId="20577"/>
          <ac:spMkLst>
            <pc:docMk/>
            <pc:sldMk cId="718696642" sldId="258"/>
            <ac:spMk id="3" creationId="{35E835E6-81AB-42F5-BB5F-4D9EFE04ABDE}"/>
          </ac:spMkLst>
        </pc:spChg>
      </pc:sldChg>
      <pc:sldChg chg="modSp mod">
        <pc:chgData name="Bhargav Pawar" userId="8c4972deb6ee3cc5" providerId="LiveId" clId="{1645697E-78DC-4934-96D5-2C3242877429}" dt="2020-11-03T14:04:15.431" v="1069"/>
        <pc:sldMkLst>
          <pc:docMk/>
          <pc:sldMk cId="1941089126" sldId="259"/>
        </pc:sldMkLst>
        <pc:spChg chg="mod">
          <ac:chgData name="Bhargav Pawar" userId="8c4972deb6ee3cc5" providerId="LiveId" clId="{1645697E-78DC-4934-96D5-2C3242877429}" dt="2020-11-03T14:04:15.431" v="1069"/>
          <ac:spMkLst>
            <pc:docMk/>
            <pc:sldMk cId="1941089126" sldId="259"/>
            <ac:spMk id="3" creationId="{056DA936-28E8-4807-B96B-C27805B63BE3}"/>
          </ac:spMkLst>
        </pc:spChg>
      </pc:sldChg>
      <pc:sldChg chg="modSp mod">
        <pc:chgData name="Bhargav Pawar" userId="8c4972deb6ee3cc5" providerId="LiveId" clId="{1645697E-78DC-4934-96D5-2C3242877429}" dt="2020-11-02T15:13:25.544" v="1060" actId="207"/>
        <pc:sldMkLst>
          <pc:docMk/>
          <pc:sldMk cId="2333335721" sldId="260"/>
        </pc:sldMkLst>
        <pc:spChg chg="mod">
          <ac:chgData name="Bhargav Pawar" userId="8c4972deb6ee3cc5" providerId="LiveId" clId="{1645697E-78DC-4934-96D5-2C3242877429}" dt="2020-11-02T15:13:25.544" v="1060" actId="207"/>
          <ac:spMkLst>
            <pc:docMk/>
            <pc:sldMk cId="2333335721" sldId="260"/>
            <ac:spMk id="3" creationId="{D6BB4AAB-DAB3-4A2C-9D48-518943A1BC3D}"/>
          </ac:spMkLst>
        </pc:spChg>
      </pc:sldChg>
      <pc:sldChg chg="del">
        <pc:chgData name="Bhargav Pawar" userId="8c4972deb6ee3cc5" providerId="LiveId" clId="{1645697E-78DC-4934-96D5-2C3242877429}" dt="2020-11-03T14:31:01.838" v="1093" actId="2696"/>
        <pc:sldMkLst>
          <pc:docMk/>
          <pc:sldMk cId="4217448037" sldId="261"/>
        </pc:sldMkLst>
      </pc:sldChg>
      <pc:sldChg chg="modSp mod">
        <pc:chgData name="Bhargav Pawar" userId="8c4972deb6ee3cc5" providerId="LiveId" clId="{1645697E-78DC-4934-96D5-2C3242877429}" dt="2020-11-03T14:12:21.696" v="1092" actId="20577"/>
        <pc:sldMkLst>
          <pc:docMk/>
          <pc:sldMk cId="872784504" sldId="264"/>
        </pc:sldMkLst>
        <pc:spChg chg="mod">
          <ac:chgData name="Bhargav Pawar" userId="8c4972deb6ee3cc5" providerId="LiveId" clId="{1645697E-78DC-4934-96D5-2C3242877429}" dt="2020-11-03T14:11:38.672" v="1086" actId="20577"/>
          <ac:spMkLst>
            <pc:docMk/>
            <pc:sldMk cId="872784504" sldId="264"/>
            <ac:spMk id="2" creationId="{509C0EDD-FBCA-487A-96EE-48F5CB2E08C8}"/>
          </ac:spMkLst>
        </pc:spChg>
        <pc:spChg chg="mod">
          <ac:chgData name="Bhargav Pawar" userId="8c4972deb6ee3cc5" providerId="LiveId" clId="{1645697E-78DC-4934-96D5-2C3242877429}" dt="2020-11-03T14:12:21.696" v="1092" actId="20577"/>
          <ac:spMkLst>
            <pc:docMk/>
            <pc:sldMk cId="872784504" sldId="264"/>
            <ac:spMk id="3" creationId="{AC5CFC9B-BA5F-49B4-A351-11DCB6982E1A}"/>
          </ac:spMkLst>
        </pc:spChg>
      </pc:sldChg>
      <pc:sldChg chg="del">
        <pc:chgData name="Bhargav Pawar" userId="8c4972deb6ee3cc5" providerId="LiveId" clId="{1645697E-78DC-4934-96D5-2C3242877429}" dt="2020-11-03T14:31:07.325" v="1094" actId="2696"/>
        <pc:sldMkLst>
          <pc:docMk/>
          <pc:sldMk cId="1679896781" sldId="265"/>
        </pc:sldMkLst>
      </pc:sldChg>
    </pc:docChg>
  </pc:docChgLst>
  <pc:docChgLst>
    <pc:chgData name="Bhargav Pawar" userId="8c4972deb6ee3cc5" providerId="LiveId" clId="{0D6A00C5-9755-4AA0-B31C-4CC3A719AA94}"/>
    <pc:docChg chg="custSel addSld delSld modSld sldOrd">
      <pc:chgData name="Bhargav Pawar" userId="8c4972deb6ee3cc5" providerId="LiveId" clId="{0D6A00C5-9755-4AA0-B31C-4CC3A719AA94}" dt="2021-01-08T21:56:00.116" v="645" actId="1076"/>
      <pc:docMkLst>
        <pc:docMk/>
      </pc:docMkLst>
      <pc:sldChg chg="addSp modSp mod">
        <pc:chgData name="Bhargav Pawar" userId="8c4972deb6ee3cc5" providerId="LiveId" clId="{0D6A00C5-9755-4AA0-B31C-4CC3A719AA94}" dt="2021-01-08T21:34:40.965" v="282" actId="1076"/>
        <pc:sldMkLst>
          <pc:docMk/>
          <pc:sldMk cId="1222910985" sldId="256"/>
        </pc:sldMkLst>
        <pc:picChg chg="add mod">
          <ac:chgData name="Bhargav Pawar" userId="8c4972deb6ee3cc5" providerId="LiveId" clId="{0D6A00C5-9755-4AA0-B31C-4CC3A719AA94}" dt="2021-01-08T21:34:40.965" v="282" actId="1076"/>
          <ac:picMkLst>
            <pc:docMk/>
            <pc:sldMk cId="1222910985" sldId="256"/>
            <ac:picMk id="4" creationId="{7F4BF171-27E7-4EC3-B529-9C2CEE9917FD}"/>
          </ac:picMkLst>
        </pc:picChg>
      </pc:sldChg>
      <pc:sldChg chg="modSp mod">
        <pc:chgData name="Bhargav Pawar" userId="8c4972deb6ee3cc5" providerId="LiveId" clId="{0D6A00C5-9755-4AA0-B31C-4CC3A719AA94}" dt="2021-01-08T21:28:36.488" v="277" actId="113"/>
        <pc:sldMkLst>
          <pc:docMk/>
          <pc:sldMk cId="621803960" sldId="257"/>
        </pc:sldMkLst>
        <pc:spChg chg="mod">
          <ac:chgData name="Bhargav Pawar" userId="8c4972deb6ee3cc5" providerId="LiveId" clId="{0D6A00C5-9755-4AA0-B31C-4CC3A719AA94}" dt="2021-01-08T21:28:36.488" v="277" actId="113"/>
          <ac:spMkLst>
            <pc:docMk/>
            <pc:sldMk cId="621803960" sldId="257"/>
            <ac:spMk id="2" creationId="{6CCB0BD2-646F-49CD-9B12-9B3CDB8F628C}"/>
          </ac:spMkLst>
        </pc:spChg>
        <pc:spChg chg="mod">
          <ac:chgData name="Bhargav Pawar" userId="8c4972deb6ee3cc5" providerId="LiveId" clId="{0D6A00C5-9755-4AA0-B31C-4CC3A719AA94}" dt="2021-01-08T21:27:19.444" v="271" actId="113"/>
          <ac:spMkLst>
            <pc:docMk/>
            <pc:sldMk cId="621803960" sldId="257"/>
            <ac:spMk id="3" creationId="{28ECCCA3-11D5-45B9-87D8-F4962CEA8234}"/>
          </ac:spMkLst>
        </pc:spChg>
      </pc:sldChg>
      <pc:sldChg chg="modSp mod">
        <pc:chgData name="Bhargav Pawar" userId="8c4972deb6ee3cc5" providerId="LiveId" clId="{0D6A00C5-9755-4AA0-B31C-4CC3A719AA94}" dt="2021-01-08T20:30:43.773" v="114" actId="122"/>
        <pc:sldMkLst>
          <pc:docMk/>
          <pc:sldMk cId="718696642" sldId="258"/>
        </pc:sldMkLst>
        <pc:spChg chg="mod">
          <ac:chgData name="Bhargav Pawar" userId="8c4972deb6ee3cc5" providerId="LiveId" clId="{0D6A00C5-9755-4AA0-B31C-4CC3A719AA94}" dt="2021-01-08T20:30:43.773" v="114" actId="122"/>
          <ac:spMkLst>
            <pc:docMk/>
            <pc:sldMk cId="718696642" sldId="258"/>
            <ac:spMk id="2" creationId="{B52D0B55-513E-42BA-B387-2B7F1E96EDE0}"/>
          </ac:spMkLst>
        </pc:spChg>
        <pc:spChg chg="mod">
          <ac:chgData name="Bhargav Pawar" userId="8c4972deb6ee3cc5" providerId="LiveId" clId="{0D6A00C5-9755-4AA0-B31C-4CC3A719AA94}" dt="2021-01-08T20:28:24.421" v="44" actId="20577"/>
          <ac:spMkLst>
            <pc:docMk/>
            <pc:sldMk cId="718696642" sldId="258"/>
            <ac:spMk id="3" creationId="{35E835E6-81AB-42F5-BB5F-4D9EFE04ABDE}"/>
          </ac:spMkLst>
        </pc:spChg>
      </pc:sldChg>
      <pc:sldChg chg="del">
        <pc:chgData name="Bhargav Pawar" userId="8c4972deb6ee3cc5" providerId="LiveId" clId="{0D6A00C5-9755-4AA0-B31C-4CC3A719AA94}" dt="2021-01-08T20:28:57.256" v="45" actId="2696"/>
        <pc:sldMkLst>
          <pc:docMk/>
          <pc:sldMk cId="1941089126" sldId="259"/>
        </pc:sldMkLst>
      </pc:sldChg>
      <pc:sldChg chg="addSp modSp mod">
        <pc:chgData name="Bhargav Pawar" userId="8c4972deb6ee3cc5" providerId="LiveId" clId="{0D6A00C5-9755-4AA0-B31C-4CC3A719AA94}" dt="2021-01-08T21:40:39.582" v="293" actId="1076"/>
        <pc:sldMkLst>
          <pc:docMk/>
          <pc:sldMk cId="2333335721" sldId="260"/>
        </pc:sldMkLst>
        <pc:spChg chg="mod">
          <ac:chgData name="Bhargav Pawar" userId="8c4972deb6ee3cc5" providerId="LiveId" clId="{0D6A00C5-9755-4AA0-B31C-4CC3A719AA94}" dt="2021-01-08T20:30:38.050" v="113" actId="122"/>
          <ac:spMkLst>
            <pc:docMk/>
            <pc:sldMk cId="2333335721" sldId="260"/>
            <ac:spMk id="2" creationId="{3C9781FC-5021-4C7D-A66D-F55141614FDB}"/>
          </ac:spMkLst>
        </pc:spChg>
        <pc:spChg chg="mod">
          <ac:chgData name="Bhargav Pawar" userId="8c4972deb6ee3cc5" providerId="LiveId" clId="{0D6A00C5-9755-4AA0-B31C-4CC3A719AA94}" dt="2021-01-08T16:50:57.725" v="18" actId="20577"/>
          <ac:spMkLst>
            <pc:docMk/>
            <pc:sldMk cId="2333335721" sldId="260"/>
            <ac:spMk id="3" creationId="{D6BB4AAB-DAB3-4A2C-9D48-518943A1BC3D}"/>
          </ac:spMkLst>
        </pc:spChg>
        <pc:picChg chg="add mod">
          <ac:chgData name="Bhargav Pawar" userId="8c4972deb6ee3cc5" providerId="LiveId" clId="{0D6A00C5-9755-4AA0-B31C-4CC3A719AA94}" dt="2021-01-08T21:40:39.582" v="293" actId="1076"/>
          <ac:picMkLst>
            <pc:docMk/>
            <pc:sldMk cId="2333335721" sldId="260"/>
            <ac:picMk id="4" creationId="{7AA76D03-F9FD-4419-90CC-60928DF0AD02}"/>
          </ac:picMkLst>
        </pc:picChg>
      </pc:sldChg>
      <pc:sldChg chg="ord">
        <pc:chgData name="Bhargav Pawar" userId="8c4972deb6ee3cc5" providerId="LiveId" clId="{0D6A00C5-9755-4AA0-B31C-4CC3A719AA94}" dt="2021-01-08T21:28:02.032" v="275"/>
        <pc:sldMkLst>
          <pc:docMk/>
          <pc:sldMk cId="870797117" sldId="262"/>
        </pc:sldMkLst>
      </pc:sldChg>
      <pc:sldChg chg="modSp del mod">
        <pc:chgData name="Bhargav Pawar" userId="8c4972deb6ee3cc5" providerId="LiveId" clId="{0D6A00C5-9755-4AA0-B31C-4CC3A719AA94}" dt="2021-01-08T21:28:11.702" v="276" actId="2696"/>
        <pc:sldMkLst>
          <pc:docMk/>
          <pc:sldMk cId="2338850994" sldId="263"/>
        </pc:sldMkLst>
        <pc:spChg chg="mod">
          <ac:chgData name="Bhargav Pawar" userId="8c4972deb6ee3cc5" providerId="LiveId" clId="{0D6A00C5-9755-4AA0-B31C-4CC3A719AA94}" dt="2021-01-08T16:50:29.338" v="5" actId="20577"/>
          <ac:spMkLst>
            <pc:docMk/>
            <pc:sldMk cId="2338850994" sldId="263"/>
            <ac:spMk id="3" creationId="{57E50D45-143F-4967-8FE5-97E04CABFD0E}"/>
          </ac:spMkLst>
        </pc:spChg>
      </pc:sldChg>
      <pc:sldChg chg="modSp mod">
        <pc:chgData name="Bhargav Pawar" userId="8c4972deb6ee3cc5" providerId="LiveId" clId="{0D6A00C5-9755-4AA0-B31C-4CC3A719AA94}" dt="2021-01-08T20:31:43.995" v="122" actId="20577"/>
        <pc:sldMkLst>
          <pc:docMk/>
          <pc:sldMk cId="872784504" sldId="264"/>
        </pc:sldMkLst>
        <pc:spChg chg="mod">
          <ac:chgData name="Bhargav Pawar" userId="8c4972deb6ee3cc5" providerId="LiveId" clId="{0D6A00C5-9755-4AA0-B31C-4CC3A719AA94}" dt="2021-01-08T20:31:03.435" v="115" actId="122"/>
          <ac:spMkLst>
            <pc:docMk/>
            <pc:sldMk cId="872784504" sldId="264"/>
            <ac:spMk id="2" creationId="{509C0EDD-FBCA-487A-96EE-48F5CB2E08C8}"/>
          </ac:spMkLst>
        </pc:spChg>
        <pc:spChg chg="mod">
          <ac:chgData name="Bhargav Pawar" userId="8c4972deb6ee3cc5" providerId="LiveId" clId="{0D6A00C5-9755-4AA0-B31C-4CC3A719AA94}" dt="2021-01-08T20:31:43.995" v="122" actId="20577"/>
          <ac:spMkLst>
            <pc:docMk/>
            <pc:sldMk cId="872784504" sldId="264"/>
            <ac:spMk id="3" creationId="{AC5CFC9B-BA5F-49B4-A351-11DCB6982E1A}"/>
          </ac:spMkLst>
        </pc:spChg>
      </pc:sldChg>
      <pc:sldChg chg="addSp delSp modSp mod ord">
        <pc:chgData name="Bhargav Pawar" userId="8c4972deb6ee3cc5" providerId="LiveId" clId="{0D6A00C5-9755-4AA0-B31C-4CC3A719AA94}" dt="2021-01-08T20:33:41.045" v="126"/>
        <pc:sldMkLst>
          <pc:docMk/>
          <pc:sldMk cId="4145031032" sldId="266"/>
        </pc:sldMkLst>
        <pc:spChg chg="del">
          <ac:chgData name="Bhargav Pawar" userId="8c4972deb6ee3cc5" providerId="LiveId" clId="{0D6A00C5-9755-4AA0-B31C-4CC3A719AA94}" dt="2021-01-08T20:30:18.407" v="109"/>
          <ac:spMkLst>
            <pc:docMk/>
            <pc:sldMk cId="4145031032" sldId="266"/>
            <ac:spMk id="3" creationId="{B3FD258A-5694-41BF-8CFF-3E24994386DC}"/>
          </ac:spMkLst>
        </pc:spChg>
        <pc:picChg chg="add mod">
          <ac:chgData name="Bhargav Pawar" userId="8c4972deb6ee3cc5" providerId="LiveId" clId="{0D6A00C5-9755-4AA0-B31C-4CC3A719AA94}" dt="2021-01-08T20:30:24.280" v="112" actId="1076"/>
          <ac:picMkLst>
            <pc:docMk/>
            <pc:sldMk cId="4145031032" sldId="266"/>
            <ac:picMk id="4" creationId="{50F9835C-EFB3-4F8B-8F33-537CC93ACA48}"/>
          </ac:picMkLst>
        </pc:picChg>
      </pc:sldChg>
      <pc:sldChg chg="addSp modSp new mod">
        <pc:chgData name="Bhargav Pawar" userId="8c4972deb6ee3cc5" providerId="LiveId" clId="{0D6A00C5-9755-4AA0-B31C-4CC3A719AA94}" dt="2021-01-08T21:39:28.891" v="288" actId="1076"/>
        <pc:sldMkLst>
          <pc:docMk/>
          <pc:sldMk cId="670340206" sldId="267"/>
        </pc:sldMkLst>
        <pc:spChg chg="mod">
          <ac:chgData name="Bhargav Pawar" userId="8c4972deb6ee3cc5" providerId="LiveId" clId="{0D6A00C5-9755-4AA0-B31C-4CC3A719AA94}" dt="2021-01-08T20:34:52.222" v="202" actId="20577"/>
          <ac:spMkLst>
            <pc:docMk/>
            <pc:sldMk cId="670340206" sldId="267"/>
            <ac:spMk id="2" creationId="{A8E5C320-15B5-4AA7-97AE-FCDF335BFEB6}"/>
          </ac:spMkLst>
        </pc:spChg>
        <pc:spChg chg="mod">
          <ac:chgData name="Bhargav Pawar" userId="8c4972deb6ee3cc5" providerId="LiveId" clId="{0D6A00C5-9755-4AA0-B31C-4CC3A719AA94}" dt="2021-01-08T20:34:31.334" v="192" actId="20577"/>
          <ac:spMkLst>
            <pc:docMk/>
            <pc:sldMk cId="670340206" sldId="267"/>
            <ac:spMk id="3" creationId="{4054F0F3-C7D6-4EF2-89A8-4A710AD3CBD5}"/>
          </ac:spMkLst>
        </pc:spChg>
        <pc:picChg chg="add mod">
          <ac:chgData name="Bhargav Pawar" userId="8c4972deb6ee3cc5" providerId="LiveId" clId="{0D6A00C5-9755-4AA0-B31C-4CC3A719AA94}" dt="2021-01-08T21:39:28.891" v="288" actId="1076"/>
          <ac:picMkLst>
            <pc:docMk/>
            <pc:sldMk cId="670340206" sldId="267"/>
            <ac:picMk id="4" creationId="{753473F6-B5C8-49C9-8A9F-4E9DDA9382CB}"/>
          </ac:picMkLst>
        </pc:picChg>
      </pc:sldChg>
      <pc:sldChg chg="addSp modSp new mod">
        <pc:chgData name="Bhargav Pawar" userId="8c4972deb6ee3cc5" providerId="LiveId" clId="{0D6A00C5-9755-4AA0-B31C-4CC3A719AA94}" dt="2021-01-08T21:41:53.285" v="297" actId="1076"/>
        <pc:sldMkLst>
          <pc:docMk/>
          <pc:sldMk cId="1900804529" sldId="268"/>
        </pc:sldMkLst>
        <pc:spChg chg="mod">
          <ac:chgData name="Bhargav Pawar" userId="8c4972deb6ee3cc5" providerId="LiveId" clId="{0D6A00C5-9755-4AA0-B31C-4CC3A719AA94}" dt="2021-01-08T20:35:09.066" v="229" actId="20577"/>
          <ac:spMkLst>
            <pc:docMk/>
            <pc:sldMk cId="1900804529" sldId="268"/>
            <ac:spMk id="2" creationId="{B6313458-6E87-4803-A6B9-C7BDE175E618}"/>
          </ac:spMkLst>
        </pc:spChg>
        <pc:spChg chg="mod">
          <ac:chgData name="Bhargav Pawar" userId="8c4972deb6ee3cc5" providerId="LiveId" clId="{0D6A00C5-9755-4AA0-B31C-4CC3A719AA94}" dt="2021-01-08T20:35:38.545" v="270" actId="20577"/>
          <ac:spMkLst>
            <pc:docMk/>
            <pc:sldMk cId="1900804529" sldId="268"/>
            <ac:spMk id="3" creationId="{C54C2C2C-9A8D-4CA4-8BFD-527FFCAF7C10}"/>
          </ac:spMkLst>
        </pc:spChg>
        <pc:picChg chg="add mod">
          <ac:chgData name="Bhargav Pawar" userId="8c4972deb6ee3cc5" providerId="LiveId" clId="{0D6A00C5-9755-4AA0-B31C-4CC3A719AA94}" dt="2021-01-08T21:41:53.285" v="297" actId="1076"/>
          <ac:picMkLst>
            <pc:docMk/>
            <pc:sldMk cId="1900804529" sldId="268"/>
            <ac:picMk id="4" creationId="{C5FAC8ED-FB76-434D-B0D5-A1C80EF878C0}"/>
          </ac:picMkLst>
        </pc:picChg>
      </pc:sldChg>
      <pc:sldChg chg="addSp modSp new mod">
        <pc:chgData name="Bhargav Pawar" userId="8c4972deb6ee3cc5" providerId="LiveId" clId="{0D6A00C5-9755-4AA0-B31C-4CC3A719AA94}" dt="2021-01-08T21:56:00.116" v="645" actId="1076"/>
        <pc:sldMkLst>
          <pc:docMk/>
          <pc:sldMk cId="3668657590" sldId="269"/>
        </pc:sldMkLst>
        <pc:spChg chg="mod">
          <ac:chgData name="Bhargav Pawar" userId="8c4972deb6ee3cc5" providerId="LiveId" clId="{0D6A00C5-9755-4AA0-B31C-4CC3A719AA94}" dt="2021-01-08T21:46:31.852" v="345" actId="20577"/>
          <ac:spMkLst>
            <pc:docMk/>
            <pc:sldMk cId="3668657590" sldId="269"/>
            <ac:spMk id="2" creationId="{52683868-5EE5-4E53-93B5-E161ED872AC1}"/>
          </ac:spMkLst>
        </pc:spChg>
        <pc:spChg chg="mod">
          <ac:chgData name="Bhargav Pawar" userId="8c4972deb6ee3cc5" providerId="LiveId" clId="{0D6A00C5-9755-4AA0-B31C-4CC3A719AA94}" dt="2021-01-08T21:54:29.327" v="641" actId="2711"/>
          <ac:spMkLst>
            <pc:docMk/>
            <pc:sldMk cId="3668657590" sldId="269"/>
            <ac:spMk id="3" creationId="{2DDA21BA-ECD0-4338-A29C-FBEC852A37F1}"/>
          </ac:spMkLst>
        </pc:spChg>
        <pc:picChg chg="add mod">
          <ac:chgData name="Bhargav Pawar" userId="8c4972deb6ee3cc5" providerId="LiveId" clId="{0D6A00C5-9755-4AA0-B31C-4CC3A719AA94}" dt="2021-01-08T21:56:00.116" v="645" actId="1076"/>
          <ac:picMkLst>
            <pc:docMk/>
            <pc:sldMk cId="3668657590" sldId="269"/>
            <ac:picMk id="4" creationId="{D4AB6028-8084-48CA-899A-EAEE689D9F67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DFC6B-B88C-44F9-BB49-9A6E07B8074B}" type="datetimeFigureOut">
              <a:rPr lang="en-IN" smtClean="0"/>
              <a:t>06-03-2021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2A64BC10-E754-4443-B240-A5600B84DB5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934687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DFC6B-B88C-44F9-BB49-9A6E07B8074B}" type="datetimeFigureOut">
              <a:rPr lang="en-IN" smtClean="0"/>
              <a:t>06-03-2021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2A64BC10-E754-4443-B240-A5600B84DB5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168394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DFC6B-B88C-44F9-BB49-9A6E07B8074B}" type="datetimeFigureOut">
              <a:rPr lang="en-IN" smtClean="0"/>
              <a:t>06-03-2021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2A64BC10-E754-4443-B240-A5600B84DB5F}" type="slidenum">
              <a:rPr lang="en-IN" smtClean="0"/>
              <a:t>‹#›</a:t>
            </a:fld>
            <a:endParaRPr lang="en-IN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3118345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DFC6B-B88C-44F9-BB49-9A6E07B8074B}" type="datetimeFigureOut">
              <a:rPr lang="en-IN" smtClean="0"/>
              <a:t>06-03-2021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2A64BC10-E754-4443-B240-A5600B84DB5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890055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DFC6B-B88C-44F9-BB49-9A6E07B8074B}" type="datetimeFigureOut">
              <a:rPr lang="en-IN" smtClean="0"/>
              <a:t>06-03-2021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2A64BC10-E754-4443-B240-A5600B84DB5F}" type="slidenum">
              <a:rPr lang="en-IN" smtClean="0"/>
              <a:t>‹#›</a:t>
            </a:fld>
            <a:endParaRPr lang="en-IN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35822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DFC6B-B88C-44F9-BB49-9A6E07B8074B}" type="datetimeFigureOut">
              <a:rPr lang="en-IN" smtClean="0"/>
              <a:t>06-03-2021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2A64BC10-E754-4443-B240-A5600B84DB5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055319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DFC6B-B88C-44F9-BB49-9A6E07B8074B}" type="datetimeFigureOut">
              <a:rPr lang="en-IN" smtClean="0"/>
              <a:t>06-03-2021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4BC10-E754-4443-B240-A5600B84DB5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503266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DFC6B-B88C-44F9-BB49-9A6E07B8074B}" type="datetimeFigureOut">
              <a:rPr lang="en-IN" smtClean="0"/>
              <a:t>06-03-2021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4BC10-E754-4443-B240-A5600B84DB5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539729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DFC6B-B88C-44F9-BB49-9A6E07B8074B}" type="datetimeFigureOut">
              <a:rPr lang="en-IN" smtClean="0"/>
              <a:t>06-03-2021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4BC10-E754-4443-B240-A5600B84DB5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454665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DFC6B-B88C-44F9-BB49-9A6E07B8074B}" type="datetimeFigureOut">
              <a:rPr lang="en-IN" smtClean="0"/>
              <a:t>06-03-2021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2A64BC10-E754-4443-B240-A5600B84DB5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427199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DFC6B-B88C-44F9-BB49-9A6E07B8074B}" type="datetimeFigureOut">
              <a:rPr lang="en-IN" smtClean="0"/>
              <a:t>06-03-2021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2A64BC10-E754-4443-B240-A5600B84DB5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233368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DFC6B-B88C-44F9-BB49-9A6E07B8074B}" type="datetimeFigureOut">
              <a:rPr lang="en-IN" smtClean="0"/>
              <a:t>06-03-2021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2A64BC10-E754-4443-B240-A5600B84DB5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389133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DFC6B-B88C-44F9-BB49-9A6E07B8074B}" type="datetimeFigureOut">
              <a:rPr lang="en-IN" smtClean="0"/>
              <a:t>06-03-2021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4BC10-E754-4443-B240-A5600B84DB5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330898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DFC6B-B88C-44F9-BB49-9A6E07B8074B}" type="datetimeFigureOut">
              <a:rPr lang="en-IN" smtClean="0"/>
              <a:t>06-03-2021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4BC10-E754-4443-B240-A5600B84DB5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667194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DFC6B-B88C-44F9-BB49-9A6E07B8074B}" type="datetimeFigureOut">
              <a:rPr lang="en-IN" smtClean="0"/>
              <a:t>06-03-2021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4BC10-E754-4443-B240-A5600B84DB5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520398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DFC6B-B88C-44F9-BB49-9A6E07B8074B}" type="datetimeFigureOut">
              <a:rPr lang="en-IN" smtClean="0"/>
              <a:t>06-03-2021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2A64BC10-E754-4443-B240-A5600B84DB5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352227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6DFC6B-B88C-44F9-BB49-9A6E07B8074B}" type="datetimeFigureOut">
              <a:rPr lang="en-IN" smtClean="0"/>
              <a:t>06-03-2021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2A64BC10-E754-4443-B240-A5600B84DB5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45778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  <p:sldLayoutId id="2147483728" r:id="rId14"/>
    <p:sldLayoutId id="2147483729" r:id="rId15"/>
    <p:sldLayoutId id="2147483730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bhrgav.pawar18@vit.edu" TargetMode="External"/><Relationship Id="rId2" Type="http://schemas.openxmlformats.org/officeDocument/2006/relationships/hyperlink" Target="mailto:shyam.kawale18@vit.edu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hyperlink" Target="mailto:abhijit.gawai18@gmail.com" TargetMode="External"/><Relationship Id="rId4" Type="http://schemas.openxmlformats.org/officeDocument/2006/relationships/hyperlink" Target="mailto:nishant.bhat18@vit.edu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B26FD5-BF16-4A1F-9AD3-85CB92E8E1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18982" y="668547"/>
            <a:ext cx="8915399" cy="2262781"/>
          </a:xfrm>
        </p:spPr>
        <p:txBody>
          <a:bodyPr>
            <a:normAutofit fontScale="90000"/>
          </a:bodyPr>
          <a:lstStyle/>
          <a:p>
            <a:r>
              <a:rPr lang="en-IN" sz="4800" dirty="0"/>
              <a:t>SELECTING OPTIMAL CRICKET SQUAD USING DATA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37FBA0-CC8F-43BD-84D6-0F1B7ABA7C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40412" y="5372997"/>
            <a:ext cx="8915399" cy="1126283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8F89D5-01E9-490D-905D-7C50CA74FF88}"/>
              </a:ext>
            </a:extLst>
          </p:cNvPr>
          <p:cNvSpPr txBox="1"/>
          <p:nvPr/>
        </p:nvSpPr>
        <p:spPr>
          <a:xfrm>
            <a:off x="5302672" y="3189932"/>
            <a:ext cx="609460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endParaRPr lang="en-IN" dirty="0"/>
          </a:p>
          <a:p>
            <a:pPr marL="342900" indent="-342900">
              <a:buFontTx/>
              <a:buAutoNum type="arabicParenR"/>
              <a:defRPr/>
            </a:pPr>
            <a:r>
              <a:rPr lang="en-IN" dirty="0"/>
              <a:t>Shyam Kawale  –  </a:t>
            </a:r>
            <a:r>
              <a:rPr lang="en-IN" dirty="0">
                <a:hlinkClick r:id="rId2"/>
              </a:rPr>
              <a:t>shyam.kawale18@vit.edu</a:t>
            </a:r>
            <a:r>
              <a:rPr lang="en-IN" dirty="0"/>
              <a:t>  </a:t>
            </a:r>
          </a:p>
          <a:p>
            <a:pPr marL="342900" indent="-342900">
              <a:buFontTx/>
              <a:buAutoNum type="arabicParenR"/>
              <a:defRPr/>
            </a:pPr>
            <a:r>
              <a:rPr lang="en-IN" dirty="0"/>
              <a:t>Bhargav Pawar –  </a:t>
            </a:r>
            <a:r>
              <a:rPr lang="en-IN" dirty="0">
                <a:hlinkClick r:id="rId3"/>
              </a:rPr>
              <a:t>bhrgav.pawar18@vit.edu</a:t>
            </a:r>
            <a:endParaRPr lang="en-IN" dirty="0"/>
          </a:p>
          <a:p>
            <a:pPr marL="342900" indent="-342900">
              <a:buFontTx/>
              <a:buAutoNum type="arabicParenR"/>
              <a:defRPr/>
            </a:pPr>
            <a:r>
              <a:rPr lang="en-IN" dirty="0"/>
              <a:t>Nishant Bhat      –  </a:t>
            </a:r>
            <a:r>
              <a:rPr lang="en-IN" dirty="0">
                <a:hlinkClick r:id="rId4"/>
              </a:rPr>
              <a:t>nishant.bhat18@vit.edu</a:t>
            </a:r>
            <a:endParaRPr lang="en-IN" dirty="0"/>
          </a:p>
          <a:p>
            <a:pPr marL="342900" indent="-342900">
              <a:buFontTx/>
              <a:buAutoNum type="arabicParenR"/>
              <a:defRPr/>
            </a:pPr>
            <a:r>
              <a:rPr lang="en-IN" dirty="0"/>
              <a:t>Abhijit Gawai    –  </a:t>
            </a:r>
            <a:r>
              <a:rPr lang="en-IN" dirty="0">
                <a:hlinkClick r:id="rId5"/>
              </a:rPr>
              <a:t>abhijit.gawai18@gmail.com</a:t>
            </a:r>
            <a:endParaRPr lang="en-IN" dirty="0"/>
          </a:p>
          <a:p>
            <a:pPr marL="342900" indent="-342900">
              <a:buFontTx/>
              <a:buAutoNum type="arabicParenR"/>
              <a:defRPr/>
            </a:pPr>
            <a:endParaRPr lang="en-IN" dirty="0"/>
          </a:p>
          <a:p>
            <a:pPr marL="342900" indent="-342900">
              <a:buFontTx/>
              <a:buAutoNum type="arabicParenR"/>
              <a:defRPr/>
            </a:pPr>
            <a:endParaRPr lang="en-IN" dirty="0"/>
          </a:p>
          <a:p>
            <a:pPr>
              <a:defRPr/>
            </a:pPr>
            <a:r>
              <a:rPr lang="en-IN" dirty="0"/>
              <a:t>    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4BF171-27E7-4EC3-B529-9C2CEE9917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4726" y="3003274"/>
            <a:ext cx="3291373" cy="1702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9109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273" y="0"/>
            <a:ext cx="10515600" cy="739775"/>
          </a:xfrm>
        </p:spPr>
        <p:txBody>
          <a:bodyPr/>
          <a:lstStyle/>
          <a:p>
            <a:r>
              <a:rPr lang="en-US" dirty="0"/>
              <a:t>Flow of app: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347" y="1625658"/>
            <a:ext cx="1666686" cy="3679853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61"/>
          <a:stretch/>
        </p:blipFill>
        <p:spPr>
          <a:xfrm>
            <a:off x="4070743" y="593225"/>
            <a:ext cx="1575719" cy="28723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02"/>
          <a:stretch/>
        </p:blipFill>
        <p:spPr>
          <a:xfrm>
            <a:off x="5970254" y="574675"/>
            <a:ext cx="1516139" cy="287235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05"/>
          <a:stretch/>
        </p:blipFill>
        <p:spPr>
          <a:xfrm>
            <a:off x="9062113" y="574676"/>
            <a:ext cx="2680058" cy="555316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8824" y="4121624"/>
            <a:ext cx="1359779" cy="236233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21"/>
          <a:stretch/>
        </p:blipFill>
        <p:spPr>
          <a:xfrm>
            <a:off x="5074097" y="4084093"/>
            <a:ext cx="1507425" cy="2399868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 flipV="1">
            <a:off x="2388358" y="1860998"/>
            <a:ext cx="1542197" cy="991384"/>
          </a:xfrm>
          <a:prstGeom prst="straightConnector1">
            <a:avLst/>
          </a:prstGeom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7594364" y="1569493"/>
            <a:ext cx="1290329" cy="128288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4490113" y="3531819"/>
            <a:ext cx="464024" cy="5522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4954137" y="3563260"/>
            <a:ext cx="545308" cy="4833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2856191" y="320722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N" dirty="0"/>
          </a:p>
        </p:txBody>
      </p:sp>
      <p:sp>
        <p:nvSpPr>
          <p:cNvPr id="21" name="TextBox 20"/>
          <p:cNvSpPr txBox="1"/>
          <p:nvPr/>
        </p:nvSpPr>
        <p:spPr>
          <a:xfrm>
            <a:off x="1018233" y="5489811"/>
            <a:ext cx="1541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Screen. A</a:t>
            </a:r>
            <a:endParaRPr lang="en-IN" dirty="0"/>
          </a:p>
        </p:txBody>
      </p:sp>
      <p:sp>
        <p:nvSpPr>
          <p:cNvPr id="22" name="TextBox 21"/>
          <p:cNvSpPr txBox="1"/>
          <p:nvPr/>
        </p:nvSpPr>
        <p:spPr>
          <a:xfrm>
            <a:off x="4183161" y="3386741"/>
            <a:ext cx="1541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Screen. B</a:t>
            </a:r>
            <a:endParaRPr lang="en-IN" dirty="0"/>
          </a:p>
        </p:txBody>
      </p:sp>
      <p:sp>
        <p:nvSpPr>
          <p:cNvPr id="23" name="TextBox 22"/>
          <p:cNvSpPr txBox="1"/>
          <p:nvPr/>
        </p:nvSpPr>
        <p:spPr>
          <a:xfrm>
            <a:off x="6032065" y="3465585"/>
            <a:ext cx="1541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Screen. C</a:t>
            </a:r>
            <a:endParaRPr lang="en-IN" dirty="0"/>
          </a:p>
        </p:txBody>
      </p:sp>
      <p:sp>
        <p:nvSpPr>
          <p:cNvPr id="24" name="TextBox 23"/>
          <p:cNvSpPr txBox="1"/>
          <p:nvPr/>
        </p:nvSpPr>
        <p:spPr>
          <a:xfrm>
            <a:off x="9147546" y="6114629"/>
            <a:ext cx="1541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Screen. D</a:t>
            </a:r>
            <a:endParaRPr lang="en-IN" dirty="0"/>
          </a:p>
        </p:txBody>
      </p:sp>
      <p:sp>
        <p:nvSpPr>
          <p:cNvPr id="25" name="TextBox 24"/>
          <p:cNvSpPr txBox="1"/>
          <p:nvPr/>
        </p:nvSpPr>
        <p:spPr>
          <a:xfrm>
            <a:off x="3448807" y="6480179"/>
            <a:ext cx="2276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Screen. E</a:t>
            </a:r>
            <a:endParaRPr lang="en-IN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1B7F89C-0E55-42BE-ADEC-D8ECDDE2B42F}"/>
              </a:ext>
            </a:extLst>
          </p:cNvPr>
          <p:cNvSpPr txBox="1"/>
          <p:nvPr/>
        </p:nvSpPr>
        <p:spPr>
          <a:xfrm>
            <a:off x="5006249" y="6488668"/>
            <a:ext cx="2276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Screen. F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368612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C0EDD-FBCA-487A-96EE-48F5CB2E08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406" y="120771"/>
            <a:ext cx="8911687" cy="1280890"/>
          </a:xfrm>
        </p:spPr>
        <p:txBody>
          <a:bodyPr/>
          <a:lstStyle/>
          <a:p>
            <a:pPr algn="ctr"/>
            <a:r>
              <a:rPr lang="en-IN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5CFC9B-BA5F-49B4-A351-11DCB6982E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27150" y="1202422"/>
            <a:ext cx="8915400" cy="3777622"/>
          </a:xfrm>
        </p:spPr>
        <p:txBody>
          <a:bodyPr>
            <a:noAutofit/>
          </a:bodyPr>
          <a:lstStyle/>
          <a:p>
            <a:pPr>
              <a:lnSpc>
                <a:spcPct val="250000"/>
              </a:lnSpc>
            </a:pPr>
            <a:r>
              <a:rPr lang="en-IN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Selecting an optimal starting team is a difficult task.</a:t>
            </a:r>
          </a:p>
          <a:p>
            <a:pPr>
              <a:lnSpc>
                <a:spcPct val="250000"/>
              </a:lnSpc>
            </a:pPr>
            <a:r>
              <a:rPr lang="en-IN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Many Parameters are involved.</a:t>
            </a:r>
          </a:p>
          <a:p>
            <a:pPr>
              <a:lnSpc>
                <a:spcPct val="250000"/>
              </a:lnSpc>
            </a:pPr>
            <a:r>
              <a:rPr lang="en-IN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Parameters of Individual player are considered.</a:t>
            </a:r>
          </a:p>
          <a:p>
            <a:pPr>
              <a:lnSpc>
                <a:spcPct val="250000"/>
              </a:lnSpc>
            </a:pPr>
            <a:r>
              <a:rPr lang="en-IN" sz="1600" dirty="0">
                <a:ea typeface="Times New Roman" panose="02020603050405020304" pitchFamily="18" charset="0"/>
              </a:rPr>
              <a:t>Parameters of Individual player according to pitch are also considered.</a:t>
            </a:r>
            <a:endParaRPr lang="en-IN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ct val="250000"/>
              </a:lnSpc>
            </a:pPr>
            <a:r>
              <a:rPr lang="en-IN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Automating process saves time. </a:t>
            </a:r>
          </a:p>
          <a:p>
            <a:pPr>
              <a:lnSpc>
                <a:spcPct val="250000"/>
              </a:lnSpc>
            </a:pPr>
            <a:r>
              <a:rPr lang="en-IN" sz="1600" dirty="0">
                <a:ea typeface="Times New Roman" panose="02020603050405020304" pitchFamily="18" charset="0"/>
              </a:rPr>
              <a:t>Winning formula considers both strengths and shortcomings of player</a:t>
            </a:r>
          </a:p>
          <a:p>
            <a:pPr>
              <a:lnSpc>
                <a:spcPct val="250000"/>
              </a:lnSpc>
            </a:pPr>
            <a:r>
              <a:rPr lang="en-IN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Similar mechanism </a:t>
            </a:r>
            <a:r>
              <a:rPr lang="en-IN" sz="1600" dirty="0">
                <a:ea typeface="Times New Roman" panose="02020603050405020304" pitchFamily="18" charset="0"/>
              </a:rPr>
              <a:t>can be applied to while playing on dream 11</a:t>
            </a:r>
            <a:endParaRPr lang="en-IN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ct val="250000"/>
              </a:lnSpc>
            </a:pPr>
            <a:endParaRPr lang="en-IN" sz="1600" dirty="0"/>
          </a:p>
        </p:txBody>
      </p:sp>
    </p:spTree>
    <p:extLst>
      <p:ext uri="{BB962C8B-B14F-4D97-AF65-F5344CB8AC3E}">
        <p14:creationId xmlns:p14="http://schemas.microsoft.com/office/powerpoint/2010/main" val="8727845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9781FC-5021-4C7D-A66D-F55141614F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5579" y="216688"/>
            <a:ext cx="8911687" cy="1280890"/>
          </a:xfrm>
        </p:spPr>
        <p:txBody>
          <a:bodyPr/>
          <a:lstStyle/>
          <a:p>
            <a:pPr algn="ctr"/>
            <a:r>
              <a:rPr lang="en-IN" dirty="0"/>
              <a:t>Future Scope of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BB4AAB-DAB3-4A2C-9D48-518943A1BC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30489" y="1672205"/>
            <a:ext cx="8915400" cy="3777622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200000"/>
              </a:lnSpc>
            </a:pPr>
            <a:r>
              <a:rPr lang="en-US" sz="1600" b="0" i="0" dirty="0">
                <a:effectLst/>
                <a:latin typeface="OpenSansRegular"/>
              </a:rPr>
              <a:t>Data Science is being used to improve cricket strategy. </a:t>
            </a:r>
          </a:p>
          <a:p>
            <a:pPr>
              <a:lnSpc>
                <a:spcPct val="200000"/>
              </a:lnSpc>
            </a:pPr>
            <a:r>
              <a:rPr lang="en-US" sz="1600" dirty="0">
                <a:latin typeface="OpenSansRegular"/>
              </a:rPr>
              <a:t>We can use similar mechanism in other cricket format.</a:t>
            </a:r>
          </a:p>
          <a:p>
            <a:pPr>
              <a:lnSpc>
                <a:spcPct val="200000"/>
              </a:lnSpc>
            </a:pPr>
            <a:r>
              <a:rPr lang="en-US" sz="1600" b="0" i="0" dirty="0">
                <a:effectLst/>
                <a:latin typeface="OpenSansRegular"/>
              </a:rPr>
              <a:t>We can also use mechanism in other formats.</a:t>
            </a:r>
          </a:p>
          <a:p>
            <a:pPr>
              <a:lnSpc>
                <a:spcPct val="200000"/>
              </a:lnSpc>
            </a:pPr>
            <a:r>
              <a:rPr lang="en-US" sz="1600" b="0" i="0" dirty="0">
                <a:effectLst/>
                <a:latin typeface="OpenSansRegular"/>
              </a:rPr>
              <a:t>It can also be used to help accurately predict match results. </a:t>
            </a:r>
          </a:p>
          <a:p>
            <a:pPr>
              <a:lnSpc>
                <a:spcPct val="200000"/>
              </a:lnSpc>
            </a:pPr>
            <a:r>
              <a:rPr lang="en-US" sz="1600" dirty="0">
                <a:latin typeface="OpenSansRegular"/>
              </a:rPr>
              <a:t>It can be used to select a squad of players that suit that particular opposition, weather conditions and the state of pitch taking into consideration how they fared in the previous matches.</a:t>
            </a:r>
          </a:p>
          <a:p>
            <a:pPr>
              <a:lnSpc>
                <a:spcPct val="200000"/>
              </a:lnSpc>
            </a:pPr>
            <a:r>
              <a:rPr lang="en-US" sz="1600" dirty="0">
                <a:latin typeface="OpenSansRegular"/>
              </a:rPr>
              <a:t>A similar such program can also be used in popular fantasy games like DREAM 11 who are the current sponsors of the IPL season.</a:t>
            </a:r>
            <a:endParaRPr lang="en-IN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A76D03-F9FD-4419-90CC-60928DF0AD02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360807" y="1533128"/>
            <a:ext cx="3143805" cy="1569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3357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597578-263F-406C-A3B9-85C79E6CFC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7717" y="179494"/>
            <a:ext cx="8911687" cy="1280890"/>
          </a:xfrm>
        </p:spPr>
        <p:txBody>
          <a:bodyPr/>
          <a:lstStyle/>
          <a:p>
            <a:r>
              <a:rPr lang="en-US" b="1" kern="0" cap="small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References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E39FE5-0619-4523-AFCC-2AB67D7884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0903" y="1239389"/>
            <a:ext cx="10972800" cy="5928359"/>
          </a:xfrm>
        </p:spPr>
        <p:txBody>
          <a:bodyPr>
            <a:normAutofit fontScale="92500"/>
          </a:bodyPr>
          <a:lstStyle/>
          <a:p>
            <a:pPr algn="just">
              <a:lnSpc>
                <a:spcPct val="150000"/>
              </a:lnSpc>
            </a:pPr>
            <a:r>
              <a:rPr lang="en-I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[1] </a:t>
            </a:r>
            <a:r>
              <a:rPr lang="en-IN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Kamble</a:t>
            </a:r>
            <a:r>
              <a:rPr lang="en-I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A., Rao, R., Kale, A., and </a:t>
            </a:r>
            <a:r>
              <a:rPr lang="en-IN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Samant</a:t>
            </a:r>
            <a:r>
              <a:rPr lang="en-I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S. (2011), Selection of cricket players using analytical hierarchy process, International Journal of Sports Science and Engineering</a:t>
            </a:r>
            <a:r>
              <a:rPr lang="en-IN" sz="180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n-I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5(4), 207-212.</a:t>
            </a:r>
          </a:p>
          <a:p>
            <a:pPr algn="just">
              <a:lnSpc>
                <a:spcPct val="150000"/>
              </a:lnSpc>
            </a:pPr>
            <a:r>
              <a:rPr lang="en-I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[2] Barr, G. D. I. and Kantor, B. S. (2004), A criterion for comparing and selecting batsmen in limited overs cricket, Journal of the Operational Research Society, 55(12), 1266-1274. </a:t>
            </a:r>
          </a:p>
          <a:p>
            <a:pPr algn="just">
              <a:lnSpc>
                <a:spcPct val="150000"/>
              </a:lnSpc>
            </a:pPr>
            <a:r>
              <a:rPr lang="en-I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[3] Gerber, H. and Sharp, G. D. (2006), Selected a limited overs format of cricket squad. They choose using an integer programming model, South African Journal for Research in Sport, Physical Education and Recreation, 28(2), 81-90. </a:t>
            </a:r>
          </a:p>
          <a:p>
            <a:pPr algn="just">
              <a:lnSpc>
                <a:spcPct val="150000"/>
              </a:lnSpc>
            </a:pPr>
            <a:r>
              <a:rPr lang="en-I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[4] Lourens, M. (2009), Integer optimization for the selection of a Twenty20 cricket team</a:t>
            </a:r>
            <a:r>
              <a:rPr lang="en-IN" sz="180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n-I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Nelson Mandela Metropolitan University, Faculty of Science, South Africa: Unpublished Master of Science Dissertation in Mathematical Statistics</a:t>
            </a:r>
          </a:p>
          <a:p>
            <a:pPr algn="just">
              <a:lnSpc>
                <a:spcPct val="150000"/>
              </a:lnSpc>
            </a:pPr>
            <a:r>
              <a:rPr lang="en-I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[5] </a:t>
            </a:r>
            <a:r>
              <a:rPr lang="en-IN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Bretteny</a:t>
            </a:r>
            <a:r>
              <a:rPr lang="en-I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W. (2010), Integer optimization for the selection of a fantasy league cricket team, South Africa: M.Sc. Dissertation, Nelson Mandela Metropolitan University. </a:t>
            </a:r>
          </a:p>
          <a:p>
            <a:pPr algn="just">
              <a:lnSpc>
                <a:spcPct val="150000"/>
              </a:lnSpc>
            </a:pPr>
            <a:r>
              <a:rPr lang="en-I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[6] Lemmer, H. H. (2002), The combined bowling rate was taken as a measure of bowling performance in cricket, The South African Journal for Research in Sport, Physical Education and Recreation, 24(2), 37-44. </a:t>
            </a:r>
          </a:p>
          <a:p>
            <a:pPr>
              <a:lnSpc>
                <a:spcPct val="150000"/>
              </a:lnSpc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716493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CB0BD2-646F-49CD-9B12-9B3CDB8F62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0353" y="338885"/>
            <a:ext cx="8911687" cy="1280890"/>
          </a:xfrm>
        </p:spPr>
        <p:txBody>
          <a:bodyPr/>
          <a:lstStyle/>
          <a:p>
            <a:pPr algn="ctr"/>
            <a:r>
              <a:rPr lang="en-IN" dirty="0"/>
              <a:t>AIM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ECCCA3-11D5-45B9-87D8-F4962CEA82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6921" y="939801"/>
            <a:ext cx="10972800" cy="5918199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50000"/>
              </a:lnSpc>
            </a:pPr>
            <a:r>
              <a:rPr lang="en-US" sz="2400" b="1" dirty="0"/>
              <a:t>Problem Statement</a:t>
            </a:r>
            <a:r>
              <a:rPr lang="en-US" sz="2400" dirty="0"/>
              <a:t>: On Performance Measurement of Cricketers and Selecting an Optimum Balanced Team</a:t>
            </a:r>
          </a:p>
          <a:p>
            <a:pPr>
              <a:lnSpc>
                <a:spcPct val="150000"/>
              </a:lnSpc>
            </a:pPr>
            <a:endParaRPr lang="en-IN" sz="2400" dirty="0"/>
          </a:p>
          <a:p>
            <a:pPr>
              <a:lnSpc>
                <a:spcPct val="150000"/>
              </a:lnSpc>
            </a:pPr>
            <a:r>
              <a:rPr lang="en-US" sz="2400" dirty="0"/>
              <a:t>A cricket squad that participates in a tournament generally comprises of fifteen players. A balanced squad contains players having different expertise like batting, bowling, wicket keeping, etc. Keeping in view the cricketing requirements, selecting an optimal squad is a difficult decision-making problem. </a:t>
            </a:r>
            <a:endParaRPr lang="en-US" sz="2400" b="0" i="0" dirty="0">
              <a:solidFill>
                <a:srgbClr val="333333"/>
              </a:solidFill>
              <a:effectLst/>
            </a:endParaRPr>
          </a:p>
          <a:p>
            <a:pPr>
              <a:lnSpc>
                <a:spcPct val="150000"/>
              </a:lnSpc>
            </a:pPr>
            <a:r>
              <a:rPr lang="en-US" sz="2400" b="0" i="0" dirty="0">
                <a:effectLst/>
              </a:rPr>
              <a:t>Team selection for international sports competitions requires predicting performance of individual athletes. </a:t>
            </a:r>
          </a:p>
          <a:p>
            <a:pPr>
              <a:lnSpc>
                <a:spcPct val="150000"/>
              </a:lnSpc>
            </a:pPr>
            <a:r>
              <a:rPr lang="en-US" sz="2400" b="0" i="0" dirty="0">
                <a:effectLst/>
              </a:rPr>
              <a:t>We explore the use of data science to rate players and select specific players for a competition. </a:t>
            </a:r>
          </a:p>
          <a:p>
            <a:pPr>
              <a:lnSpc>
                <a:spcPct val="150000"/>
              </a:lnSpc>
            </a:pPr>
            <a:r>
              <a:rPr lang="en-US" sz="2400" b="0" i="0" dirty="0">
                <a:effectLst/>
              </a:rPr>
              <a:t>We employ various algorithms to predict each cricketer’s performance in the future based upon the number of parameters we are considering.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Currently we have collected data from the IPL 2008 to 2018 and we process this data to fetch the necessary details required.</a:t>
            </a:r>
          </a:p>
          <a:p>
            <a:pPr marL="0" indent="0">
              <a:lnSpc>
                <a:spcPct val="150000"/>
              </a:lnSpc>
              <a:buNone/>
            </a:pP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6218039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2D0B55-513E-42BA-B387-2B7F1E96E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3417" y="306333"/>
            <a:ext cx="8911687" cy="1280890"/>
          </a:xfrm>
        </p:spPr>
        <p:txBody>
          <a:bodyPr/>
          <a:lstStyle/>
          <a:p>
            <a:pPr algn="ctr"/>
            <a:r>
              <a:rPr lang="en-IN" dirty="0"/>
              <a:t>Objective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E835E6-81AB-42F5-BB5F-4D9EFE04AB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71098" y="1772873"/>
            <a:ext cx="8915400" cy="3777622"/>
          </a:xfrm>
        </p:spPr>
        <p:txBody>
          <a:bodyPr>
            <a:normAutofit lnSpcReduction="10000"/>
          </a:bodyPr>
          <a:lstStyle/>
          <a:p>
            <a:r>
              <a:rPr lang="en-US" dirty="0">
                <a:latin typeface="charter"/>
              </a:rPr>
              <a:t>D</a:t>
            </a:r>
            <a:r>
              <a:rPr lang="en-US" b="0" i="0" dirty="0">
                <a:effectLst/>
                <a:latin typeface="charter"/>
              </a:rPr>
              <a:t>ata science </a:t>
            </a:r>
            <a:r>
              <a:rPr lang="en-US" dirty="0">
                <a:latin typeface="charter"/>
              </a:rPr>
              <a:t>is</a:t>
            </a:r>
            <a:r>
              <a:rPr lang="en-US" b="0" i="0" dirty="0">
                <a:effectLst/>
                <a:latin typeface="charter"/>
              </a:rPr>
              <a:t> already creating a huge impact on various industries.</a:t>
            </a:r>
          </a:p>
          <a:p>
            <a:pPr marL="0" indent="0">
              <a:buNone/>
            </a:pPr>
            <a:endParaRPr lang="en-US" b="0" i="0" dirty="0">
              <a:effectLst/>
              <a:latin typeface="charter"/>
            </a:endParaRPr>
          </a:p>
          <a:p>
            <a:r>
              <a:rPr lang="en-US" b="0" i="0" dirty="0">
                <a:effectLst/>
                <a:latin typeface="charter"/>
              </a:rPr>
              <a:t>Now, these technologies can be used to analyze the game of cricket.</a:t>
            </a:r>
          </a:p>
          <a:p>
            <a:pPr marL="0" indent="0">
              <a:buNone/>
            </a:pPr>
            <a:endParaRPr lang="en-US" b="0" i="0" dirty="0">
              <a:effectLst/>
              <a:latin typeface="charter"/>
            </a:endParaRPr>
          </a:p>
          <a:p>
            <a:r>
              <a:rPr lang="en-US" b="0" i="0" dirty="0">
                <a:effectLst/>
                <a:latin typeface="charter"/>
              </a:rPr>
              <a:t>We are using a combination of statistical metrics — luck index, forecaster and smart statistics — that use data science contextualize every event in a game.</a:t>
            </a:r>
          </a:p>
          <a:p>
            <a:pPr marL="0" indent="0">
              <a:buNone/>
            </a:pPr>
            <a:endParaRPr lang="en-US" b="0" i="0" dirty="0">
              <a:effectLst/>
              <a:latin typeface="charter"/>
            </a:endParaRPr>
          </a:p>
          <a:p>
            <a:r>
              <a:rPr lang="en-US" dirty="0">
                <a:latin typeface="charter"/>
              </a:rPr>
              <a:t>Of course its not going to be able to predict everything because the cricketers are humans and not machines but t</a:t>
            </a:r>
            <a:r>
              <a:rPr lang="en-US" b="0" i="0" dirty="0">
                <a:effectLst/>
                <a:latin typeface="charter"/>
              </a:rPr>
              <a:t>hese algorithms rationalize and calculate lucky events so that the entire tournament can be compared in a ‘apples-to-apples’ fashion with matches in different situations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186966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6D4DF-08EE-4A26-A105-3E59021E9C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0156" y="196272"/>
            <a:ext cx="8911687" cy="1280890"/>
          </a:xfrm>
        </p:spPr>
        <p:txBody>
          <a:bodyPr/>
          <a:lstStyle/>
          <a:p>
            <a:pPr algn="ctr"/>
            <a:r>
              <a:rPr lang="en-IN" dirty="0"/>
              <a:t>Algorithm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0F9835C-EFB3-4F8B-8F33-537CC93ACA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70664" y="1594806"/>
            <a:ext cx="391505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0310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5C320-15B5-4AA7-97AE-FCDF335BF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9212" y="238217"/>
            <a:ext cx="8911687" cy="1280890"/>
          </a:xfrm>
        </p:spPr>
        <p:txBody>
          <a:bodyPr/>
          <a:lstStyle/>
          <a:p>
            <a:r>
              <a:rPr lang="en-IN" dirty="0"/>
              <a:t>Batting Parameters Used: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54F0F3-C7D6-4EF2-89A8-4A710AD3CB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342900" lvl="0" indent="-342900" algn="just">
              <a:lnSpc>
                <a:spcPct val="115000"/>
              </a:lnSpc>
              <a:buFont typeface="+mj-lt"/>
              <a:buAutoNum type="arabicPeriod"/>
            </a:pP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Runs </a:t>
            </a:r>
            <a:endParaRPr lang="en-IN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15000"/>
              </a:lnSpc>
              <a:buFont typeface="+mj-lt"/>
              <a:buAutoNum type="arabicPeriod"/>
            </a:pP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Consistency </a:t>
            </a:r>
            <a:endParaRPr lang="en-IN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15000"/>
              </a:lnSpc>
              <a:buFont typeface="+mj-lt"/>
              <a:buAutoNum type="arabicPeriod"/>
            </a:pP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Average </a:t>
            </a:r>
            <a:endParaRPr lang="en-IN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15000"/>
              </a:lnSpc>
              <a:buFont typeface="+mj-lt"/>
              <a:buAutoNum type="arabicPeriod"/>
            </a:pP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Strike Rate </a:t>
            </a:r>
            <a:endParaRPr lang="en-IN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15000"/>
              </a:lnSpc>
              <a:buFont typeface="+mj-lt"/>
              <a:buAutoNum type="arabicPeriod"/>
            </a:pP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No of 100s and 50s </a:t>
            </a:r>
            <a:endParaRPr lang="en-IN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15000"/>
              </a:lnSpc>
              <a:buFont typeface="+mj-lt"/>
              <a:buAutoNum type="arabicPeriod"/>
            </a:pP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Hard hitting ability: (4s + 6s) /Balls Played </a:t>
            </a:r>
            <a:endParaRPr lang="en-IN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15000"/>
              </a:lnSpc>
              <a:buFont typeface="+mj-lt"/>
              <a:buAutoNum type="arabicPeriod"/>
            </a:pP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Finisher: (Not out innings/Total innings) </a:t>
            </a:r>
            <a:endParaRPr lang="en-IN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15000"/>
              </a:lnSpc>
              <a:buFont typeface="+mj-lt"/>
              <a:buAutoNum type="arabicPeriod"/>
            </a:pP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Running between wickets: (Total runs-(4s + 6s))/ (Total Balls played – Boundaries) </a:t>
            </a:r>
            <a:endParaRPr lang="en-IN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15000"/>
              </a:lnSpc>
              <a:buFont typeface="+mj-lt"/>
              <a:buAutoNum type="arabicPeriod"/>
            </a:pP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Successful chases </a:t>
            </a:r>
            <a:endParaRPr lang="en-IN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15000"/>
              </a:lnSpc>
              <a:spcAft>
                <a:spcPts val="1000"/>
              </a:spcAft>
              <a:buFont typeface="+mj-lt"/>
              <a:buAutoNum type="arabicPeriod"/>
            </a:pP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Time on Pitch </a:t>
            </a:r>
            <a:endParaRPr lang="en-IN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3473F6-B5C8-49C9-8A9F-4E9DDA9382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0845" y="1519107"/>
            <a:ext cx="4060054" cy="2139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3402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313458-6E87-4803-A6B9-C7BDE175E6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9212" y="365125"/>
            <a:ext cx="8911687" cy="1280890"/>
          </a:xfrm>
        </p:spPr>
        <p:txBody>
          <a:bodyPr/>
          <a:lstStyle/>
          <a:p>
            <a:r>
              <a:rPr lang="en-IN" dirty="0"/>
              <a:t>Bowling Parameters Used: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4C2C2C-9A8D-4CA4-8BFD-527FFCAF7C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342900" lvl="0" indent="-342900">
              <a:lnSpc>
                <a:spcPct val="115000"/>
              </a:lnSpc>
              <a:buFont typeface="+mj-lt"/>
              <a:buAutoNum type="arabicPeriod"/>
            </a:pP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Wickets </a:t>
            </a:r>
            <a:endParaRPr lang="en-IN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buFont typeface="+mj-lt"/>
              <a:buAutoNum type="arabicPeriod"/>
            </a:pP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Average </a:t>
            </a:r>
            <a:endParaRPr lang="en-IN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buFont typeface="+mj-lt"/>
              <a:buAutoNum type="arabicPeriod"/>
            </a:pP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Economy rate </a:t>
            </a:r>
            <a:endParaRPr lang="en-IN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buFont typeface="+mj-lt"/>
              <a:buAutoNum type="arabicPeriod"/>
            </a:pP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Dot pressure Index </a:t>
            </a:r>
            <a:endParaRPr lang="en-IN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buFont typeface="+mj-lt"/>
              <a:buAutoNum type="arabicPeriod"/>
            </a:pP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4 wicket hauls </a:t>
            </a:r>
            <a:endParaRPr lang="en-IN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buFont typeface="+mj-lt"/>
              <a:buAutoNum type="arabicPeriod"/>
            </a:pP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Strike rate </a:t>
            </a:r>
            <a:endParaRPr lang="en-IN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buFont typeface="+mj-lt"/>
              <a:buAutoNum type="arabicPeriod"/>
            </a:pP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Pitch Impacts </a:t>
            </a:r>
            <a:endParaRPr lang="en-IN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buFont typeface="+mj-lt"/>
              <a:buAutoNum type="arabicPeriod"/>
            </a:pP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Contribution to the result </a:t>
            </a:r>
            <a:endParaRPr lang="en-IN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1000"/>
              </a:spcAft>
              <a:buFont typeface="+mj-lt"/>
              <a:buAutoNum type="arabicPeriod"/>
            </a:pP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Opposition Impact </a:t>
            </a:r>
            <a:endParaRPr lang="en-IN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>
              <a:lnSpc>
                <a:spcPct val="115000"/>
              </a:lnSpc>
              <a:spcAft>
                <a:spcPts val="1000"/>
              </a:spcAft>
            </a:pPr>
            <a:endParaRPr lang="en-IN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FAC8ED-FB76-434D-B0D5-A1C80EF878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4394" y="1786855"/>
            <a:ext cx="2895583" cy="4194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8045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83868-5EE5-4E53-93B5-E161ED872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1589" y="213050"/>
            <a:ext cx="8911687" cy="1280890"/>
          </a:xfrm>
        </p:spPr>
        <p:txBody>
          <a:bodyPr/>
          <a:lstStyle/>
          <a:p>
            <a:r>
              <a:rPr lang="en-IN" dirty="0"/>
              <a:t>Resultant Formula and Weight Calculation.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DA21BA-ECD0-4338-A29C-FBEC852A37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59016" y="1493940"/>
            <a:ext cx="9944260" cy="3777622"/>
          </a:xfrm>
        </p:spPr>
        <p:txBody>
          <a:bodyPr>
            <a:no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IN" sz="1200" dirty="0">
                <a:effectLst/>
                <a:ea typeface="Times New Roman" panose="02020603050405020304" pitchFamily="18" charset="0"/>
              </a:rPr>
              <a:t>Batting Calculation:</a:t>
            </a:r>
          </a:p>
          <a:p>
            <a:pPr marL="0" indent="0">
              <a:buNone/>
            </a:pPr>
            <a:r>
              <a:rPr lang="en-IN" sz="1200" dirty="0">
                <a:ea typeface="Times New Roman" panose="02020603050405020304" pitchFamily="18" charset="0"/>
              </a:rPr>
              <a:t>	 </a:t>
            </a:r>
            <a:r>
              <a:rPr lang="en-IN" sz="1200" dirty="0">
                <a:effectLst/>
                <a:ea typeface="Times New Roman" panose="02020603050405020304" pitchFamily="18" charset="0"/>
              </a:rPr>
              <a:t>Res_ben=     	(30/550)*</a:t>
            </a:r>
            <a:r>
              <a:rPr lang="en-IN" sz="1200" dirty="0" err="1">
                <a:effectLst/>
                <a:ea typeface="Times New Roman" panose="02020603050405020304" pitchFamily="18" charset="0"/>
              </a:rPr>
              <a:t>Res_runs</a:t>
            </a:r>
            <a:r>
              <a:rPr lang="en-IN" sz="1200" dirty="0">
                <a:effectLst/>
                <a:ea typeface="Times New Roman" panose="02020603050405020304" pitchFamily="18" charset="0"/>
              </a:rPr>
              <a:t>+(65/550)*</a:t>
            </a:r>
            <a:r>
              <a:rPr lang="en-IN" sz="1200" dirty="0" err="1">
                <a:effectLst/>
                <a:ea typeface="Times New Roman" panose="02020603050405020304" pitchFamily="18" charset="0"/>
              </a:rPr>
              <a:t>Res_avg</a:t>
            </a:r>
            <a:r>
              <a:rPr lang="en-IN" sz="1200" dirty="0">
                <a:effectLst/>
                <a:ea typeface="Times New Roman" panose="02020603050405020304" pitchFamily="18" charset="0"/>
              </a:rPr>
              <a:t>")+(100/550)*</a:t>
            </a:r>
            <a:r>
              <a:rPr lang="en-IN" sz="1200" dirty="0" err="1">
                <a:effectLst/>
                <a:ea typeface="Times New Roman" panose="02020603050405020304" pitchFamily="18" charset="0"/>
              </a:rPr>
              <a:t>Res_SR</a:t>
            </a:r>
            <a:r>
              <a:rPr lang="en-IN" sz="1200" dirty="0">
                <a:effectLst/>
                <a:ea typeface="Times New Roman" panose="02020603050405020304" pitchFamily="18" charset="0"/>
              </a:rPr>
              <a:t>+(50/550)*</a:t>
            </a:r>
            <a:r>
              <a:rPr lang="en-IN" sz="1200" dirty="0" err="1">
                <a:effectLst/>
                <a:ea typeface="Times New Roman" panose="02020603050405020304" pitchFamily="18" charset="0"/>
              </a:rPr>
              <a:t>Res_big_score</a:t>
            </a:r>
            <a:r>
              <a:rPr lang="en-IN" sz="1200" dirty="0">
                <a:effectLst/>
                <a:ea typeface="Times New Roman" panose="02020603050405020304" pitchFamily="18" charset="0"/>
              </a:rPr>
              <a:t>+(110/550)*</a:t>
            </a:r>
            <a:r>
              <a:rPr lang="en-IN" sz="1200" dirty="0" err="1">
                <a:effectLst/>
                <a:ea typeface="Times New Roman" panose="02020603050405020304" pitchFamily="18" charset="0"/>
              </a:rPr>
              <a:t>Hard_Hitting_Ability</a:t>
            </a:r>
            <a:r>
              <a:rPr lang="en-IN" sz="1200" dirty="0">
                <a:effectLst/>
                <a:ea typeface="Times New Roman" panose="02020603050405020304" pitchFamily="18" charset="0"/>
              </a:rPr>
              <a:t>+(80/550)*Finisher+</a:t>
            </a:r>
          </a:p>
          <a:p>
            <a:pPr marL="0" indent="0">
              <a:buNone/>
            </a:pPr>
            <a:r>
              <a:rPr lang="en-IN" sz="1200" dirty="0">
                <a:effectLst/>
                <a:ea typeface="Times New Roman" panose="02020603050405020304" pitchFamily="18" charset="0"/>
              </a:rPr>
              <a:t>	(30/550)*</a:t>
            </a:r>
            <a:r>
              <a:rPr lang="en-IN" sz="1200" dirty="0" err="1">
                <a:effectLst/>
                <a:ea typeface="Times New Roman" panose="02020603050405020304" pitchFamily="18" charset="0"/>
              </a:rPr>
              <a:t>Running_between_wickets</a:t>
            </a:r>
            <a:r>
              <a:rPr lang="en-IN" sz="1200" dirty="0">
                <a:effectLst/>
                <a:ea typeface="Times New Roman" panose="02020603050405020304" pitchFamily="18" charset="0"/>
              </a:rPr>
              <a:t>+(35/550)+Consistency+(15/550)*Time on pitch+(35/550)*Power Factor</a:t>
            </a:r>
          </a:p>
          <a:p>
            <a:pPr marL="0" indent="0">
              <a:buNone/>
            </a:pPr>
            <a:r>
              <a:rPr lang="en-IN" sz="1200" dirty="0">
                <a:effectLst/>
                <a:ea typeface="Times New Roman" panose="02020603050405020304" pitchFamily="18" charset="0"/>
              </a:rPr>
              <a:t>2.   Bowling Calculation:</a:t>
            </a:r>
          </a:p>
          <a:p>
            <a:pPr marL="0" indent="0">
              <a:buNone/>
            </a:pPr>
            <a:r>
              <a:rPr lang="en-IN" sz="1200" dirty="0">
                <a:effectLst/>
                <a:ea typeface="Times New Roman" panose="02020603050405020304" pitchFamily="18" charset="0"/>
              </a:rPr>
              <a:t>	</a:t>
            </a:r>
            <a:r>
              <a:rPr lang="en-IN" sz="1200" dirty="0" err="1">
                <a:effectLst/>
                <a:ea typeface="Times New Roman" panose="02020603050405020304" pitchFamily="18" charset="0"/>
              </a:rPr>
              <a:t>Res_chen</a:t>
            </a:r>
            <a:r>
              <a:rPr lang="en-IN" sz="1200" dirty="0">
                <a:effectLst/>
                <a:ea typeface="Times New Roman" panose="02020603050405020304" pitchFamily="18" charset="0"/>
              </a:rPr>
              <a:t>=(90/550)*Res_econ+(95/550)*</a:t>
            </a:r>
            <a:r>
              <a:rPr lang="en-IN" sz="1200" dirty="0" err="1">
                <a:effectLst/>
                <a:ea typeface="Times New Roman" panose="02020603050405020304" pitchFamily="18" charset="0"/>
              </a:rPr>
              <a:t>Res_avg</a:t>
            </a:r>
            <a:r>
              <a:rPr lang="en-IN" sz="1200" dirty="0">
                <a:effectLst/>
                <a:ea typeface="Times New Roman" panose="02020603050405020304" pitchFamily="18" charset="0"/>
              </a:rPr>
              <a:t>+(80/550)*</a:t>
            </a:r>
            <a:r>
              <a:rPr lang="en-IN" sz="1200" dirty="0" err="1">
                <a:effectLst/>
                <a:ea typeface="Times New Roman" panose="02020603050405020304" pitchFamily="18" charset="0"/>
              </a:rPr>
              <a:t>Res_sr</a:t>
            </a:r>
            <a:r>
              <a:rPr lang="en-IN" sz="1200" dirty="0">
                <a:effectLst/>
                <a:ea typeface="Times New Roman" panose="02020603050405020304" pitchFamily="18" charset="0"/>
              </a:rPr>
              <a:t>+(95/550)*</a:t>
            </a:r>
            <a:r>
              <a:rPr lang="en-IN" sz="1200" dirty="0" err="1">
                <a:effectLst/>
                <a:ea typeface="Times New Roman" panose="02020603050405020304" pitchFamily="18" charset="0"/>
              </a:rPr>
              <a:t>Res_wkts</a:t>
            </a:r>
            <a:r>
              <a:rPr lang="en-IN" sz="1200" dirty="0">
                <a:effectLst/>
                <a:ea typeface="Times New Roman" panose="02020603050405020304" pitchFamily="18" charset="0"/>
              </a:rPr>
              <a:t>+(20/550)*</a:t>
            </a:r>
            <a:r>
              <a:rPr lang="en-IN" sz="1200" dirty="0" err="1">
                <a:effectLst/>
                <a:ea typeface="Times New Roman" panose="02020603050405020304" pitchFamily="18" charset="0"/>
              </a:rPr>
              <a:t>Res_wkhaul</a:t>
            </a:r>
            <a:r>
              <a:rPr lang="en-IN" sz="1200" dirty="0">
                <a:effectLst/>
                <a:ea typeface="Times New Roman" panose="02020603050405020304" pitchFamily="18" charset="0"/>
              </a:rPr>
              <a:t>+</a:t>
            </a:r>
          </a:p>
          <a:p>
            <a:pPr marL="0" indent="0">
              <a:buNone/>
            </a:pPr>
            <a:r>
              <a:rPr lang="en-IN" sz="1200" dirty="0">
                <a:ea typeface="Times New Roman" panose="02020603050405020304" pitchFamily="18" charset="0"/>
              </a:rPr>
              <a:t>	</a:t>
            </a:r>
            <a:r>
              <a:rPr lang="en-IN" sz="1200" dirty="0">
                <a:effectLst/>
                <a:ea typeface="Times New Roman" panose="02020603050405020304" pitchFamily="18" charset="0"/>
              </a:rPr>
              <a:t>(80/550)*</a:t>
            </a:r>
            <a:r>
              <a:rPr lang="en-IN" sz="1200" dirty="0" err="1">
                <a:effectLst/>
                <a:ea typeface="Times New Roman" panose="02020603050405020304" pitchFamily="18" charset="0"/>
              </a:rPr>
              <a:t>Impatchen</a:t>
            </a:r>
            <a:r>
              <a:rPr lang="en-IN" sz="1200" dirty="0">
                <a:effectLst/>
                <a:ea typeface="Times New Roman" panose="02020603050405020304" pitchFamily="18" charset="0"/>
              </a:rPr>
              <a:t>+(70/550)*</a:t>
            </a:r>
            <a:r>
              <a:rPr lang="en-IN" sz="1200" dirty="0" err="1">
                <a:effectLst/>
                <a:ea typeface="Times New Roman" panose="02020603050405020304" pitchFamily="18" charset="0"/>
              </a:rPr>
              <a:t>Res_db</a:t>
            </a:r>
            <a:r>
              <a:rPr lang="en-IN" sz="1200" dirty="0">
                <a:effectLst/>
                <a:ea typeface="Times New Roman" panose="02020603050405020304" pitchFamily="18" charset="0"/>
              </a:rPr>
              <a:t>+(20/550)*</a:t>
            </a:r>
            <a:r>
              <a:rPr lang="en-IN" sz="1200" dirty="0" err="1">
                <a:effectLst/>
                <a:ea typeface="Times New Roman" panose="02020603050405020304" pitchFamily="18" charset="0"/>
              </a:rPr>
              <a:t>Res_exp</a:t>
            </a:r>
            <a:r>
              <a:rPr lang="en-IN" sz="1200" dirty="0">
                <a:effectLst/>
                <a:ea typeface="Times New Roman" panose="02020603050405020304" pitchFamily="18" charset="0"/>
              </a:rPr>
              <a:t>  </a:t>
            </a:r>
          </a:p>
          <a:p>
            <a:pPr marL="0" indent="0">
              <a:buNone/>
            </a:pPr>
            <a:r>
              <a:rPr lang="en-IN" sz="1200" dirty="0">
                <a:effectLst/>
                <a:ea typeface="Times New Roman" panose="02020603050405020304" pitchFamily="18" charset="0"/>
              </a:rPr>
              <a:t>3.   Wicket Keeping calculation:</a:t>
            </a:r>
          </a:p>
          <a:p>
            <a:pPr marL="0" indent="0">
              <a:buNone/>
            </a:pPr>
            <a:r>
              <a:rPr lang="en-IN" sz="1200" dirty="0">
                <a:effectLst/>
                <a:ea typeface="Times New Roman" panose="02020603050405020304" pitchFamily="18" charset="0"/>
              </a:rPr>
              <a:t>	</a:t>
            </a:r>
            <a:r>
              <a:rPr lang="en-IN" sz="1200" dirty="0" err="1">
                <a:effectLst/>
                <a:ea typeface="Times New Roman" panose="02020603050405020304" pitchFamily="18" charset="0"/>
              </a:rPr>
              <a:t>Res_mum</a:t>
            </a:r>
            <a:r>
              <a:rPr lang="en-IN" sz="1200" dirty="0">
                <a:effectLst/>
                <a:ea typeface="Times New Roman" panose="02020603050405020304" pitchFamily="18" charset="0"/>
              </a:rPr>
              <a:t>=0.6*Bat_mum+0.4*</a:t>
            </a:r>
            <a:r>
              <a:rPr lang="en-IN" sz="1200" dirty="0" err="1">
                <a:ea typeface="Times New Roman" panose="02020603050405020304" pitchFamily="18" charset="0"/>
              </a:rPr>
              <a:t>Res_wktk</a:t>
            </a:r>
            <a:r>
              <a:rPr lang="en-IN" sz="1200" dirty="0">
                <a:ea typeface="Times New Roman" panose="02020603050405020304" pitchFamily="18" charset="0"/>
              </a:rPr>
              <a:t> </a:t>
            </a:r>
          </a:p>
          <a:p>
            <a:pPr marL="0" indent="0">
              <a:buNone/>
            </a:pPr>
            <a:endParaRPr lang="en-IN" sz="1200" dirty="0">
              <a:effectLst/>
              <a:ea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IN" sz="12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4.   All rounder calculation:</a:t>
            </a:r>
          </a:p>
          <a:p>
            <a:pPr marL="0" indent="0" algn="just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2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IN" sz="12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ARes_ben</a:t>
            </a:r>
            <a:r>
              <a:rPr lang="en-IN" sz="12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=0.6*RES_BEN+0.4*BRES_BEN</a:t>
            </a:r>
          </a:p>
          <a:p>
            <a:pPr marL="0" indent="0" algn="just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200" dirty="0">
                <a:effectLst/>
                <a:ea typeface="Times New Roman" panose="02020603050405020304" pitchFamily="18" charset="0"/>
              </a:rPr>
              <a:t>	</a:t>
            </a:r>
            <a:r>
              <a:rPr lang="en-IN" sz="1200" dirty="0" err="1">
                <a:effectLst/>
                <a:ea typeface="Times New Roman" panose="02020603050405020304" pitchFamily="18" charset="0"/>
              </a:rPr>
              <a:t>ARes_chen</a:t>
            </a:r>
            <a:r>
              <a:rPr lang="en-IN" sz="1200" dirty="0">
                <a:effectLst/>
                <a:ea typeface="Times New Roman" panose="02020603050405020304" pitchFamily="18" charset="0"/>
              </a:rPr>
              <a:t>=0.4*RES_CHE+0.6*BRES_CHE  </a:t>
            </a:r>
          </a:p>
          <a:p>
            <a:pPr marL="0" indent="0" algn="just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200" dirty="0">
                <a:effectLst/>
                <a:ea typeface="Times New Roman" panose="02020603050405020304" pitchFamily="18" charset="0"/>
              </a:rPr>
              <a:t>	</a:t>
            </a:r>
            <a:r>
              <a:rPr lang="en-IN" sz="1200" dirty="0" err="1">
                <a:effectLst/>
                <a:ea typeface="Times New Roman" panose="02020603050405020304" pitchFamily="18" charset="0"/>
              </a:rPr>
              <a:t>ARes_mum</a:t>
            </a:r>
            <a:r>
              <a:rPr lang="en-IN" sz="1200" dirty="0">
                <a:effectLst/>
                <a:ea typeface="Times New Roman" panose="02020603050405020304" pitchFamily="18" charset="0"/>
              </a:rPr>
              <a:t>=(RES_MUM+BRES_MUM)/2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AB6028-8084-48CA-899A-EAEE689D9F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9756" y="4406575"/>
            <a:ext cx="3631892" cy="223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6575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D26510-248F-4CAF-916E-6B4B43271E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7532" y="-12380"/>
            <a:ext cx="10515600" cy="1325563"/>
          </a:xfrm>
        </p:spPr>
        <p:txBody>
          <a:bodyPr/>
          <a:lstStyle/>
          <a:p>
            <a:pPr algn="ctr"/>
            <a:r>
              <a:rPr lang="en-IN" dirty="0"/>
              <a:t>Database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FFD6D059-3320-4B09-842C-07D8C7BAE9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2357" y="1774797"/>
            <a:ext cx="7792320" cy="438318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1380A94-E79E-4AA5-ACB3-EC83681A6783}"/>
              </a:ext>
            </a:extLst>
          </p:cNvPr>
          <p:cNvSpPr txBox="1"/>
          <p:nvPr/>
        </p:nvSpPr>
        <p:spPr>
          <a:xfrm>
            <a:off x="3733101" y="6123543"/>
            <a:ext cx="3369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This is dataset for batting purpose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29CBA3-2E4B-4AAB-8726-DD079D359D09}"/>
              </a:ext>
            </a:extLst>
          </p:cNvPr>
          <p:cNvSpPr txBox="1"/>
          <p:nvPr/>
        </p:nvSpPr>
        <p:spPr>
          <a:xfrm>
            <a:off x="978715" y="1219023"/>
            <a:ext cx="100332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800" dirty="0"/>
              <a:t>Dataset is obtained from Kaggle.com</a:t>
            </a:r>
          </a:p>
        </p:txBody>
      </p:sp>
    </p:spTree>
    <p:extLst>
      <p:ext uri="{BB962C8B-B14F-4D97-AF65-F5344CB8AC3E}">
        <p14:creationId xmlns:p14="http://schemas.microsoft.com/office/powerpoint/2010/main" val="8707971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613" y="-293615"/>
            <a:ext cx="10515600" cy="1325563"/>
          </a:xfrm>
        </p:spPr>
        <p:txBody>
          <a:bodyPr/>
          <a:lstStyle/>
          <a:p>
            <a:r>
              <a:rPr lang="en-US" dirty="0"/>
              <a:t>Database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23321" y="1749358"/>
            <a:ext cx="6720168" cy="37782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7203" r="23117" b="5213"/>
          <a:stretch/>
        </p:blipFill>
        <p:spPr>
          <a:xfrm>
            <a:off x="518613" y="1420584"/>
            <a:ext cx="3534772" cy="4757322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4140430" y="3429000"/>
            <a:ext cx="1282891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349124" y="6177906"/>
            <a:ext cx="3166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 A. </a:t>
            </a:r>
            <a:r>
              <a:rPr lang="en-US" dirty="0" err="1"/>
              <a:t>Json</a:t>
            </a:r>
            <a:r>
              <a:rPr lang="en-US" dirty="0"/>
              <a:t> form of Excel Sheet</a:t>
            </a:r>
            <a:endParaRPr lang="en-IN" dirty="0"/>
          </a:p>
        </p:txBody>
      </p:sp>
      <p:sp>
        <p:nvSpPr>
          <p:cNvPr id="11" name="TextBox 10"/>
          <p:cNvSpPr txBox="1"/>
          <p:nvPr/>
        </p:nvSpPr>
        <p:spPr>
          <a:xfrm>
            <a:off x="5423321" y="6231849"/>
            <a:ext cx="2988860" cy="374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 B. Firebase </a:t>
            </a:r>
            <a:r>
              <a:rPr lang="en-US" dirty="0" err="1"/>
              <a:t>realtime</a:t>
            </a:r>
            <a:r>
              <a:rPr lang="en-US" dirty="0"/>
              <a:t> DB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31940558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1016</TotalTime>
  <Words>1060</Words>
  <Application>Microsoft Office PowerPoint</Application>
  <PresentationFormat>Widescreen</PresentationFormat>
  <Paragraphs>96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Arial</vt:lpstr>
      <vt:lpstr>Calibri</vt:lpstr>
      <vt:lpstr>Century Gothic</vt:lpstr>
      <vt:lpstr>charter</vt:lpstr>
      <vt:lpstr>OpenSansRegular</vt:lpstr>
      <vt:lpstr>Times New Roman</vt:lpstr>
      <vt:lpstr>Wingdings 3</vt:lpstr>
      <vt:lpstr>Wisp</vt:lpstr>
      <vt:lpstr>SELECTING OPTIMAL CRICKET SQUAD USING DATA ANALYSIS</vt:lpstr>
      <vt:lpstr>AIM</vt:lpstr>
      <vt:lpstr>Objective</vt:lpstr>
      <vt:lpstr>Algorithm</vt:lpstr>
      <vt:lpstr>Batting Parameters Used:</vt:lpstr>
      <vt:lpstr>Bowling Parameters Used:</vt:lpstr>
      <vt:lpstr>Resultant Formula and Weight Calculation.</vt:lpstr>
      <vt:lpstr>Database</vt:lpstr>
      <vt:lpstr>Database</vt:lpstr>
      <vt:lpstr>Flow of app:</vt:lpstr>
      <vt:lpstr>Conclusion</vt:lpstr>
      <vt:lpstr>Future Scope of Project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Abhijit Gawai</dc:creator>
  <cp:lastModifiedBy>Abhijit Gawai</cp:lastModifiedBy>
  <cp:revision>35</cp:revision>
  <dcterms:created xsi:type="dcterms:W3CDTF">2020-11-02T11:13:27Z</dcterms:created>
  <dcterms:modified xsi:type="dcterms:W3CDTF">2021-03-06T07:15:28Z</dcterms:modified>
</cp:coreProperties>
</file>